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Orbitron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rbitron-bold.fntdata"/><Relationship Id="rId25" Type="http://schemas.openxmlformats.org/officeDocument/2006/relationships/font" Target="fonts/Orbitron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07ff774d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07ff774d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07ff774d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07ff774d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07ff774d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07ff774d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07ff774d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07ff774d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0bbd0bec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0bbd0bec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10bbd0bec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10bbd0bec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10bbd0bec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10bbd0bec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0bbd0bec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0bbd0bec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0bbd0bec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10bbd0bec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07ff774d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107ff774d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107ff774d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107ff774d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07ff774d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07ff774d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07ff774d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07ff774d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07ff774d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07ff774d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07ff774d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07ff774d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07ff774d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07ff774d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07ff774d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07ff774d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07ff774d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07ff774d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Relationship Id="rId4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jpg"/><Relationship Id="rId4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Relationship Id="rId4" Type="http://schemas.openxmlformats.org/officeDocument/2006/relationships/image" Target="../media/image23.png"/><Relationship Id="rId5" Type="http://schemas.openxmlformats.org/officeDocument/2006/relationships/image" Target="../media/image29.png"/><Relationship Id="rId6" Type="http://schemas.openxmlformats.org/officeDocument/2006/relationships/image" Target="../media/image22.png"/><Relationship Id="rId7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jp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jp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Relationship Id="rId4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jpg"/><Relationship Id="rId4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11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Relationship Id="rId4" Type="http://schemas.openxmlformats.org/officeDocument/2006/relationships/image" Target="../media/image24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Trends in UFO Sightings (1910-2013)</a:t>
            </a:r>
            <a:endParaRPr sz="27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An Analysis of Data from the USA, Canada, Australia, and Great Britain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371575" y="3219825"/>
            <a:ext cx="20703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    4th Nov, 2024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634700" y="3835450"/>
            <a:ext cx="3021900" cy="8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Team Members: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	Ken Priest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	Rogelio Cardenas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	Gayatri Rajagopalan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	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350" y="152400"/>
            <a:ext cx="687528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8250" y="152400"/>
            <a:ext cx="7050049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075" y="152400"/>
            <a:ext cx="752237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911050"/>
            <a:ext cx="8467451" cy="320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839199" cy="11685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244900"/>
            <a:ext cx="2769101" cy="212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96038" y="2263088"/>
            <a:ext cx="2685925" cy="209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56500" y="2278360"/>
            <a:ext cx="2769099" cy="2062927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6"/>
          <p:cNvSpPr txBox="1"/>
          <p:nvPr/>
        </p:nvSpPr>
        <p:spPr>
          <a:xfrm>
            <a:off x="182600" y="1548200"/>
            <a:ext cx="7895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UFO sightings by month, Days of the week, and Hour of the day.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1125" y="203850"/>
            <a:ext cx="654369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3975" y="152400"/>
            <a:ext cx="677260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685744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98200"/>
            <a:ext cx="8839200" cy="2572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/>
        </p:nvSpPr>
        <p:spPr>
          <a:xfrm>
            <a:off x="1665625" y="2650725"/>
            <a:ext cx="5477700" cy="15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       Thank You!</a:t>
            </a:r>
            <a:endParaRPr b="1" sz="37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pic>
        <p:nvPicPr>
          <p:cNvPr id="160" name="Google Shape;16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3100" y="1112900"/>
            <a:ext cx="1392050" cy="139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338350" y="573825"/>
            <a:ext cx="1745850" cy="174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125" y="1940550"/>
            <a:ext cx="862450" cy="86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725" y="682900"/>
            <a:ext cx="983850" cy="98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696500" y="1259087"/>
            <a:ext cx="1099675" cy="109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84200" y="301900"/>
            <a:ext cx="983850" cy="98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403775"/>
            <a:ext cx="8520600" cy="4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to UFO sightings Dataset: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>
                <a:solidFill>
                  <a:schemeClr val="lt1"/>
                </a:solidFill>
              </a:rPr>
              <a:t>Today, we will explore a dataset on UFO sightings across 4 countries - USA, Canada, Australia and Great Britain.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>
                <a:solidFill>
                  <a:schemeClr val="lt1"/>
                </a:solidFill>
              </a:rPr>
              <a:t>The dataset covers the years from 1910 to 2013.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>
                <a:solidFill>
                  <a:schemeClr val="lt1"/>
                </a:solidFill>
              </a:rPr>
              <a:t>This dataset includes various attributes such as: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the date and time of the sightings,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the countries,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states and cities where they occurred,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latitude and longitude of the cities,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the shapes of the objects observed, and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➢"/>
            </a:pPr>
            <a:r>
              <a:rPr lang="en">
                <a:solidFill>
                  <a:schemeClr val="lt1"/>
                </a:solidFill>
              </a:rPr>
              <a:t>detailed descriptions from witnesses.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08200"/>
            <a:ext cx="8839204" cy="416927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221175" y="69425"/>
            <a:ext cx="8821200" cy="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6425" y="69424"/>
            <a:ext cx="7210698" cy="69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4158725" cy="178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6024" y="152400"/>
            <a:ext cx="4158725" cy="178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6700" y="2652545"/>
            <a:ext cx="4158725" cy="1888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37982" y="2652550"/>
            <a:ext cx="4254807" cy="188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4925" y="152400"/>
            <a:ext cx="511415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700" y="1096463"/>
            <a:ext cx="4003548" cy="295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1" y="1096475"/>
            <a:ext cx="4266873" cy="29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5600" y="2907175"/>
            <a:ext cx="6296924" cy="21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52400"/>
            <a:ext cx="8839204" cy="2511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6838" y="763350"/>
            <a:ext cx="7130324" cy="42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6850" y="166650"/>
            <a:ext cx="5952302" cy="94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32425"/>
            <a:ext cx="8839204" cy="4246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